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645" r:id="rId2"/>
    <p:sldId id="654" r:id="rId3"/>
    <p:sldId id="655" r:id="rId4"/>
    <p:sldId id="656" r:id="rId5"/>
    <p:sldId id="657" r:id="rId6"/>
    <p:sldId id="658" r:id="rId7"/>
    <p:sldId id="659" r:id="rId8"/>
    <p:sldId id="660" r:id="rId9"/>
    <p:sldId id="661" r:id="rId10"/>
    <p:sldId id="662" r:id="rId11"/>
    <p:sldId id="646" r:id="rId12"/>
    <p:sldId id="663" r:id="rId13"/>
    <p:sldId id="664" r:id="rId14"/>
    <p:sldId id="667" r:id="rId15"/>
    <p:sldId id="668" r:id="rId16"/>
    <p:sldId id="665" r:id="rId17"/>
    <p:sldId id="666" r:id="rId18"/>
    <p:sldId id="669" r:id="rId19"/>
    <p:sldId id="670" r:id="rId20"/>
    <p:sldId id="671" r:id="rId21"/>
    <p:sldId id="672" r:id="rId22"/>
    <p:sldId id="673" r:id="rId23"/>
    <p:sldId id="674" r:id="rId24"/>
    <p:sldId id="675" r:id="rId25"/>
    <p:sldId id="676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36" autoAdjust="0"/>
    <p:restoredTop sz="61730" autoAdjust="0"/>
  </p:normalViewPr>
  <p:slideViewPr>
    <p:cSldViewPr>
      <p:cViewPr>
        <p:scale>
          <a:sx n="80" d="100"/>
          <a:sy n="80" d="100"/>
        </p:scale>
        <p:origin x="43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numpy</a:t>
            </a:r>
            <a:r>
              <a:rPr kumimoji="1" lang="en-US" altLang="ko-KR" dirty="0" smtClean="0"/>
              <a:t> as np</a:t>
            </a:r>
          </a:p>
          <a:p>
            <a:r>
              <a:rPr kumimoji="1" lang="en-US" altLang="ko-KR" dirty="0" smtClean="0"/>
              <a:t>import tensor flow as </a:t>
            </a:r>
            <a:r>
              <a:rPr kumimoji="1" lang="en-US" altLang="ko-KR" dirty="0" err="1" smtClean="0"/>
              <a:t>tf</a:t>
            </a:r>
            <a:endParaRPr kumimoji="1" lang="en-US" altLang="ko-KR" dirty="0" smtClean="0"/>
          </a:p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matplotlib.pyplot</a:t>
            </a:r>
            <a:r>
              <a:rPr kumimoji="1" lang="en-US" altLang="ko-KR" dirty="0" smtClean="0"/>
              <a:t> as </a:t>
            </a:r>
            <a:r>
              <a:rPr kumimoji="1" lang="en-US" altLang="ko-KR" dirty="0" err="1" smtClean="0"/>
              <a:t>plt</a:t>
            </a:r>
            <a:endParaRPr kumimoji="1" lang="en-US" altLang="ko-KR" dirty="0" smtClean="0"/>
          </a:p>
          <a:p>
            <a:r>
              <a:rPr kumimoji="1" lang="en-US" altLang="ko-KR" dirty="0" smtClean="0"/>
              <a:t>from </a:t>
            </a:r>
            <a:r>
              <a:rPr kumimoji="1" lang="en-US" altLang="ko-KR" dirty="0" err="1" smtClean="0"/>
              <a:t>tensorflow.examples.tutorials.mnist</a:t>
            </a:r>
            <a:r>
              <a:rPr kumimoji="1" lang="en-US" altLang="ko-KR" dirty="0" smtClean="0"/>
              <a:t> </a:t>
            </a:r>
          </a:p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input_data</a:t>
            </a:r>
            <a:endParaRPr kumimoji="1" lang="en-US" altLang="ko-KR" dirty="0" smtClean="0"/>
          </a:p>
          <a:p>
            <a:r>
              <a:rPr kumimoji="1" lang="en-US" altLang="ko-KR" dirty="0" smtClean="0"/>
              <a:t>%</a:t>
            </a:r>
            <a:r>
              <a:rPr kumimoji="1" lang="en-US" altLang="ko-KR" dirty="0" err="1" smtClean="0"/>
              <a:t>matplotlib</a:t>
            </a:r>
            <a:r>
              <a:rPr kumimoji="1" lang="en-US" altLang="ko-KR" dirty="0" smtClean="0"/>
              <a:t> inline  print ("PACKAGES LOADED")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217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mnist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input_data.read_data_sets</a:t>
            </a:r>
            <a:r>
              <a:rPr kumimoji="1" lang="en-US" altLang="ko-KR" dirty="0" smtClean="0"/>
              <a:t>('data/', </a:t>
            </a:r>
            <a:r>
              <a:rPr kumimoji="1" lang="en-US" altLang="ko-KR" dirty="0" err="1" smtClean="0"/>
              <a:t>one_hot</a:t>
            </a:r>
            <a:r>
              <a:rPr kumimoji="1" lang="en-US" altLang="ko-KR" dirty="0" smtClean="0"/>
              <a:t>=True)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979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 smtClean="0"/>
              <a:t># NETWORK TOPOLOGIES</a:t>
            </a:r>
          </a:p>
          <a:p>
            <a:r>
              <a:rPr kumimoji="1" lang="en-US" altLang="ko-KR" dirty="0" smtClean="0"/>
              <a:t>n_hidden_1 = 256 </a:t>
            </a:r>
          </a:p>
          <a:p>
            <a:r>
              <a:rPr kumimoji="1" lang="en-US" altLang="ko-KR" dirty="0" smtClean="0"/>
              <a:t>n_hidden_2 = 128 </a:t>
            </a:r>
          </a:p>
          <a:p>
            <a:r>
              <a:rPr kumimoji="1" lang="en-US" altLang="ko-KR" dirty="0" err="1" smtClean="0"/>
              <a:t>n_input</a:t>
            </a:r>
            <a:r>
              <a:rPr kumimoji="1" lang="en-US" altLang="ko-KR" dirty="0" smtClean="0"/>
              <a:t>    = 784 </a:t>
            </a:r>
          </a:p>
          <a:p>
            <a:r>
              <a:rPr kumimoji="1" lang="en-US" altLang="ko-KR" dirty="0" err="1" smtClean="0"/>
              <a:t>n_classes</a:t>
            </a:r>
            <a:r>
              <a:rPr kumimoji="1" lang="en-US" altLang="ko-KR" dirty="0" smtClean="0"/>
              <a:t>  = 10  </a:t>
            </a:r>
          </a:p>
          <a:p>
            <a:r>
              <a:rPr kumimoji="1" lang="en-US" altLang="ko-KR" dirty="0" smtClean="0"/>
              <a:t># INPUTS AND OUTPUTS</a:t>
            </a:r>
          </a:p>
          <a:p>
            <a:r>
              <a:rPr kumimoji="1" lang="en-US" altLang="ko-KR" dirty="0" smtClean="0"/>
              <a:t>x = </a:t>
            </a:r>
            <a:r>
              <a:rPr kumimoji="1" lang="en-US" altLang="ko-KR" dirty="0" err="1" smtClean="0"/>
              <a:t>tf.placeholder</a:t>
            </a:r>
            <a:r>
              <a:rPr kumimoji="1" lang="en-US" altLang="ko-KR" dirty="0" smtClean="0"/>
              <a:t>("float", [None, </a:t>
            </a:r>
            <a:r>
              <a:rPr kumimoji="1" lang="en-US" altLang="ko-KR" dirty="0" err="1" smtClean="0"/>
              <a:t>n_input</a:t>
            </a:r>
            <a:r>
              <a:rPr kumimoji="1" lang="en-US" altLang="ko-KR" dirty="0" smtClean="0"/>
              <a:t>])</a:t>
            </a:r>
          </a:p>
          <a:p>
            <a:r>
              <a:rPr kumimoji="1" lang="en-US" altLang="ko-KR" dirty="0" smtClean="0"/>
              <a:t>y = </a:t>
            </a:r>
            <a:r>
              <a:rPr kumimoji="1" lang="en-US" altLang="ko-KR" dirty="0" err="1" smtClean="0"/>
              <a:t>tf.placeholder</a:t>
            </a:r>
            <a:r>
              <a:rPr kumimoji="1" lang="en-US" altLang="ko-KR" dirty="0" smtClean="0"/>
              <a:t>("float", [None, </a:t>
            </a:r>
            <a:r>
              <a:rPr kumimoji="1" lang="en-US" altLang="ko-KR" dirty="0" err="1" smtClean="0"/>
              <a:t>n_classes</a:t>
            </a:r>
            <a:r>
              <a:rPr kumimoji="1" lang="en-US" altLang="ko-KR" dirty="0" smtClean="0"/>
              <a:t>])    </a:t>
            </a:r>
          </a:p>
          <a:p>
            <a:r>
              <a:rPr kumimoji="1" lang="en-US" altLang="ko-KR" dirty="0" smtClean="0"/>
              <a:t># NETWORK PARAMETERS</a:t>
            </a:r>
          </a:p>
          <a:p>
            <a:r>
              <a:rPr kumimoji="1" lang="en-US" altLang="ko-KR" dirty="0" err="1" smtClean="0"/>
              <a:t>stddev</a:t>
            </a:r>
            <a:r>
              <a:rPr kumimoji="1" lang="en-US" altLang="ko-KR" dirty="0" smtClean="0"/>
              <a:t> = 0.1</a:t>
            </a:r>
          </a:p>
          <a:p>
            <a:r>
              <a:rPr kumimoji="1" lang="en-US" altLang="ko-KR" dirty="0" smtClean="0"/>
              <a:t>weights = {</a:t>
            </a:r>
          </a:p>
          <a:p>
            <a:r>
              <a:rPr kumimoji="1" lang="en-US" altLang="ko-KR" dirty="0" smtClean="0"/>
              <a:t>    'h1': </a:t>
            </a:r>
            <a:r>
              <a:rPr kumimoji="1" lang="en-US" altLang="ko-KR" dirty="0" err="1" smtClean="0"/>
              <a:t>tf.Variable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tf.random_normal</a:t>
            </a:r>
            <a:r>
              <a:rPr kumimoji="1" lang="en-US" altLang="ko-KR" dirty="0" smtClean="0"/>
              <a:t>([</a:t>
            </a:r>
            <a:r>
              <a:rPr kumimoji="1" lang="en-US" altLang="ko-KR" dirty="0" err="1" smtClean="0"/>
              <a:t>n_input</a:t>
            </a:r>
            <a:r>
              <a:rPr kumimoji="1" lang="en-US" altLang="ko-KR" dirty="0" smtClean="0"/>
              <a:t>, n_hidden_1], </a:t>
            </a:r>
            <a:r>
              <a:rPr kumimoji="1" lang="en-US" altLang="ko-KR" dirty="0" err="1" smtClean="0"/>
              <a:t>stddev</a:t>
            </a:r>
            <a:r>
              <a:rPr kumimoji="1" lang="en-US" altLang="ko-KR" dirty="0" smtClean="0"/>
              <a:t>=</a:t>
            </a:r>
            <a:r>
              <a:rPr kumimoji="1" lang="en-US" altLang="ko-KR" dirty="0" err="1" smtClean="0"/>
              <a:t>stddev</a:t>
            </a:r>
            <a:r>
              <a:rPr kumimoji="1" lang="en-US" altLang="ko-KR" dirty="0" smtClean="0"/>
              <a:t>)),</a:t>
            </a:r>
          </a:p>
          <a:p>
            <a:r>
              <a:rPr kumimoji="1" lang="en-US" altLang="ko-KR" dirty="0" smtClean="0"/>
              <a:t>    'h2': </a:t>
            </a:r>
            <a:r>
              <a:rPr kumimoji="1" lang="en-US" altLang="ko-KR" dirty="0" err="1" smtClean="0"/>
              <a:t>tf.Variable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tf.random_normal</a:t>
            </a:r>
            <a:r>
              <a:rPr kumimoji="1" lang="en-US" altLang="ko-KR" dirty="0" smtClean="0"/>
              <a:t>([n_hidden_1, n_hidden_2], </a:t>
            </a:r>
            <a:r>
              <a:rPr kumimoji="1" lang="en-US" altLang="ko-KR" dirty="0" err="1" smtClean="0"/>
              <a:t>stddev</a:t>
            </a:r>
            <a:r>
              <a:rPr kumimoji="1" lang="en-US" altLang="ko-KR" dirty="0" smtClean="0"/>
              <a:t>=</a:t>
            </a:r>
            <a:r>
              <a:rPr kumimoji="1" lang="en-US" altLang="ko-KR" dirty="0" err="1" smtClean="0"/>
              <a:t>stddev</a:t>
            </a:r>
            <a:r>
              <a:rPr kumimoji="1" lang="en-US" altLang="ko-KR" dirty="0" smtClean="0"/>
              <a:t>)),</a:t>
            </a:r>
          </a:p>
          <a:p>
            <a:r>
              <a:rPr kumimoji="1" lang="en-US" altLang="ko-KR" dirty="0" smtClean="0"/>
              <a:t>    'out': </a:t>
            </a:r>
            <a:r>
              <a:rPr kumimoji="1" lang="en-US" altLang="ko-KR" dirty="0" err="1" smtClean="0"/>
              <a:t>tf.Variable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tf.random_normal</a:t>
            </a:r>
            <a:r>
              <a:rPr kumimoji="1" lang="en-US" altLang="ko-KR" dirty="0" smtClean="0"/>
              <a:t>([n_hidden_2, </a:t>
            </a:r>
            <a:r>
              <a:rPr kumimoji="1" lang="en-US" altLang="ko-KR" dirty="0" err="1" smtClean="0"/>
              <a:t>n_classes</a:t>
            </a:r>
            <a:r>
              <a:rPr kumimoji="1" lang="en-US" altLang="ko-KR" dirty="0" smtClean="0"/>
              <a:t>], </a:t>
            </a:r>
            <a:r>
              <a:rPr kumimoji="1" lang="en-US" altLang="ko-KR" dirty="0" err="1" smtClean="0"/>
              <a:t>stddev</a:t>
            </a:r>
            <a:r>
              <a:rPr kumimoji="1" lang="en-US" altLang="ko-KR" dirty="0" smtClean="0"/>
              <a:t>=</a:t>
            </a:r>
            <a:r>
              <a:rPr kumimoji="1" lang="en-US" altLang="ko-KR" dirty="0" err="1" smtClean="0"/>
              <a:t>stddev</a:t>
            </a:r>
            <a:r>
              <a:rPr kumimoji="1" lang="en-US" altLang="ko-KR" dirty="0" smtClean="0"/>
              <a:t>))</a:t>
            </a:r>
          </a:p>
          <a:p>
            <a:r>
              <a:rPr kumimoji="1" lang="en-US" altLang="ko-KR" dirty="0" smtClean="0"/>
              <a:t>}</a:t>
            </a:r>
          </a:p>
          <a:p>
            <a:r>
              <a:rPr kumimoji="1" lang="en-US" altLang="ko-KR" dirty="0" smtClean="0"/>
              <a:t>biases = {</a:t>
            </a:r>
          </a:p>
          <a:p>
            <a:r>
              <a:rPr kumimoji="1" lang="en-US" altLang="ko-KR" dirty="0" smtClean="0"/>
              <a:t>    'b1': </a:t>
            </a:r>
            <a:r>
              <a:rPr kumimoji="1" lang="en-US" altLang="ko-KR" dirty="0" err="1" smtClean="0"/>
              <a:t>tf.Variable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tf.random_normal</a:t>
            </a:r>
            <a:r>
              <a:rPr kumimoji="1" lang="en-US" altLang="ko-KR" dirty="0" smtClean="0"/>
              <a:t>([n_hidden_1])),</a:t>
            </a:r>
          </a:p>
          <a:p>
            <a:r>
              <a:rPr kumimoji="1" lang="en-US" altLang="ko-KR" dirty="0" smtClean="0"/>
              <a:t>    'b2': </a:t>
            </a:r>
            <a:r>
              <a:rPr kumimoji="1" lang="en-US" altLang="ko-KR" dirty="0" err="1" smtClean="0"/>
              <a:t>tf.Variable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tf.random_normal</a:t>
            </a:r>
            <a:r>
              <a:rPr kumimoji="1" lang="en-US" altLang="ko-KR" dirty="0" smtClean="0"/>
              <a:t>([n_hidden_2])),</a:t>
            </a:r>
          </a:p>
          <a:p>
            <a:r>
              <a:rPr kumimoji="1" lang="en-US" altLang="ko-KR" dirty="0" smtClean="0"/>
              <a:t>    'out': </a:t>
            </a:r>
            <a:r>
              <a:rPr kumimoji="1" lang="en-US" altLang="ko-KR" dirty="0" err="1" smtClean="0"/>
              <a:t>tf.Variable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tf.random_normal</a:t>
            </a:r>
            <a:r>
              <a:rPr kumimoji="1" lang="en-US" altLang="ko-KR" dirty="0" smtClean="0"/>
              <a:t>([</a:t>
            </a:r>
            <a:r>
              <a:rPr kumimoji="1" lang="en-US" altLang="ko-KR" dirty="0" err="1" smtClean="0"/>
              <a:t>n_classes</a:t>
            </a:r>
            <a:r>
              <a:rPr kumimoji="1" lang="en-US" altLang="ko-KR" dirty="0" smtClean="0"/>
              <a:t>]))</a:t>
            </a:r>
          </a:p>
          <a:p>
            <a:r>
              <a:rPr kumimoji="1" lang="en-US" altLang="ko-KR" dirty="0" smtClean="0"/>
              <a:t>}</a:t>
            </a:r>
          </a:p>
          <a:p>
            <a:r>
              <a:rPr kumimoji="1" lang="en-US" altLang="ko-KR" dirty="0" smtClean="0"/>
              <a:t>print ("NETWORK READY")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924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def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multilayer_perceptron</a:t>
            </a:r>
            <a:r>
              <a:rPr kumimoji="1" lang="en-US" altLang="ko-KR" dirty="0" smtClean="0"/>
              <a:t>(_X, _weights, _biases):</a:t>
            </a:r>
          </a:p>
          <a:p>
            <a:r>
              <a:rPr kumimoji="1" lang="en-US" altLang="ko-KR" dirty="0" smtClean="0"/>
              <a:t>    layer_1 = </a:t>
            </a:r>
            <a:r>
              <a:rPr kumimoji="1" lang="en-US" altLang="ko-KR" dirty="0" err="1" smtClean="0"/>
              <a:t>tf.nn.sigmoid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tf.add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tf.matmul</a:t>
            </a:r>
            <a:r>
              <a:rPr kumimoji="1" lang="en-US" altLang="ko-KR" dirty="0" smtClean="0"/>
              <a:t>(_X, _weights['h1']), _biases['b1']))</a:t>
            </a:r>
          </a:p>
          <a:p>
            <a:r>
              <a:rPr kumimoji="1" lang="en-US" altLang="ko-KR" dirty="0" smtClean="0"/>
              <a:t>     layer_2 = </a:t>
            </a:r>
            <a:r>
              <a:rPr kumimoji="1" lang="en-US" altLang="ko-KR" dirty="0" err="1" smtClean="0"/>
              <a:t>tf.nn.sigmoid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tf.add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tf.matmul</a:t>
            </a:r>
            <a:r>
              <a:rPr kumimoji="1" lang="en-US" altLang="ko-KR" dirty="0" smtClean="0"/>
              <a:t>(layer_1, _weights['h2']), _biases['b2']))</a:t>
            </a:r>
          </a:p>
          <a:p>
            <a:r>
              <a:rPr kumimoji="1" lang="en-US" altLang="ko-KR" dirty="0" smtClean="0"/>
              <a:t>    return (</a:t>
            </a:r>
            <a:r>
              <a:rPr kumimoji="1" lang="en-US" altLang="ko-KR" dirty="0" err="1" smtClean="0"/>
              <a:t>tf.matmul</a:t>
            </a:r>
            <a:r>
              <a:rPr kumimoji="1" lang="en-US" altLang="ko-KR" dirty="0" smtClean="0"/>
              <a:t>(layer_2, _weights['out']) + _biases['out'])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498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# PREDICTION</a:t>
            </a:r>
          </a:p>
          <a:p>
            <a:r>
              <a:rPr kumimoji="1" lang="en-US" altLang="ko-KR" dirty="0" err="1" smtClean="0"/>
              <a:t>pred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multilayer_perceptron</a:t>
            </a:r>
            <a:r>
              <a:rPr kumimoji="1" lang="en-US" altLang="ko-KR" dirty="0" smtClean="0"/>
              <a:t>(x, weights, biases)</a:t>
            </a:r>
          </a:p>
          <a:p>
            <a:r>
              <a:rPr kumimoji="1" lang="en-US" altLang="ko-KR" dirty="0" smtClean="0"/>
              <a:t># LOSS AND OPTIMIZER</a:t>
            </a:r>
          </a:p>
          <a:p>
            <a:r>
              <a:rPr kumimoji="1" lang="en-US" altLang="ko-KR" dirty="0" smtClean="0"/>
              <a:t>cost = </a:t>
            </a:r>
            <a:r>
              <a:rPr kumimoji="1" lang="en-US" altLang="ko-KR" dirty="0" err="1" smtClean="0"/>
              <a:t>tf.reduce_mean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tf.nn.softmax_cross_entropy_with_logits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pred</a:t>
            </a:r>
            <a:r>
              <a:rPr kumimoji="1" lang="en-US" altLang="ko-KR" dirty="0" smtClean="0"/>
              <a:t>, y)) # </a:t>
            </a:r>
            <a:r>
              <a:rPr kumimoji="1" lang="en-US" altLang="ko-KR" dirty="0" err="1" smtClean="0"/>
              <a:t>optm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tf.train.GradientDescentOptimizer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learning_rate</a:t>
            </a:r>
            <a:r>
              <a:rPr kumimoji="1" lang="en-US" altLang="ko-KR" dirty="0" smtClean="0"/>
              <a:t>=0.001).minimize(cost) </a:t>
            </a:r>
          </a:p>
          <a:p>
            <a:r>
              <a:rPr kumimoji="1" lang="en-US" altLang="ko-KR" dirty="0" err="1" smtClean="0"/>
              <a:t>optm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tf.train.AdamOptimizer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learning_rate</a:t>
            </a:r>
            <a:r>
              <a:rPr kumimoji="1" lang="en-US" altLang="ko-KR" dirty="0" smtClean="0"/>
              <a:t>=0.001).minimize(cost) </a:t>
            </a:r>
          </a:p>
          <a:p>
            <a:r>
              <a:rPr kumimoji="1" lang="en-US" altLang="ko-KR" dirty="0" err="1" smtClean="0"/>
              <a:t>corr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tf.equal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tf.argmax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pred</a:t>
            </a:r>
            <a:r>
              <a:rPr kumimoji="1" lang="en-US" altLang="ko-KR" dirty="0" smtClean="0"/>
              <a:t>, 1), </a:t>
            </a:r>
            <a:r>
              <a:rPr kumimoji="1" lang="en-US" altLang="ko-KR" dirty="0" err="1" smtClean="0"/>
              <a:t>tf.argmax</a:t>
            </a:r>
            <a:r>
              <a:rPr kumimoji="1" lang="en-US" altLang="ko-KR" dirty="0" smtClean="0"/>
              <a:t>(y, 1))    </a:t>
            </a:r>
          </a:p>
          <a:p>
            <a:r>
              <a:rPr kumimoji="1" lang="en-US" altLang="ko-KR" dirty="0" err="1" smtClean="0"/>
              <a:t>accr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tf.reduce_mean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tf.cast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corr</a:t>
            </a:r>
            <a:r>
              <a:rPr kumimoji="1" lang="en-US" altLang="ko-KR" dirty="0" smtClean="0"/>
              <a:t>, "float"))</a:t>
            </a:r>
          </a:p>
          <a:p>
            <a:r>
              <a:rPr kumimoji="1" lang="en-US" altLang="ko-KR" dirty="0" smtClean="0"/>
              <a:t># INITIALIZER</a:t>
            </a:r>
          </a:p>
          <a:p>
            <a:r>
              <a:rPr kumimoji="1" lang="en-US" altLang="ko-KR" dirty="0" err="1" smtClean="0"/>
              <a:t>init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tf.initialize_all_variables</a:t>
            </a:r>
            <a:r>
              <a:rPr kumimoji="1" lang="en-US" altLang="ko-KR" dirty="0" smtClean="0"/>
              <a:t>()</a:t>
            </a:r>
          </a:p>
          <a:p>
            <a:r>
              <a:rPr kumimoji="1" lang="en-US" altLang="ko-KR" dirty="0" smtClean="0"/>
              <a:t>print ("FUNCTIONS READY")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88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ko-KR" dirty="0" smtClean="0"/>
              <a:t># PARAMETERS</a:t>
            </a:r>
          </a:p>
          <a:p>
            <a:r>
              <a:rPr kumimoji="1" lang="en-US" altLang="ko-KR" dirty="0" err="1" smtClean="0"/>
              <a:t>training_epochs</a:t>
            </a:r>
            <a:r>
              <a:rPr kumimoji="1" lang="en-US" altLang="ko-KR" dirty="0" smtClean="0"/>
              <a:t> = 20</a:t>
            </a:r>
          </a:p>
          <a:p>
            <a:r>
              <a:rPr kumimoji="1" lang="en-US" altLang="ko-KR" dirty="0" err="1" smtClean="0"/>
              <a:t>batch_size</a:t>
            </a:r>
            <a:r>
              <a:rPr kumimoji="1" lang="en-US" altLang="ko-KR" dirty="0" smtClean="0"/>
              <a:t>      = 100</a:t>
            </a:r>
          </a:p>
          <a:p>
            <a:r>
              <a:rPr kumimoji="1" lang="en-US" altLang="ko-KR" dirty="0" err="1" smtClean="0"/>
              <a:t>display_step</a:t>
            </a:r>
            <a:r>
              <a:rPr kumimoji="1" lang="en-US" altLang="ko-KR" dirty="0" smtClean="0"/>
              <a:t>    = 4</a:t>
            </a:r>
          </a:p>
          <a:p>
            <a:r>
              <a:rPr kumimoji="1" lang="en-US" altLang="ko-KR" dirty="0" smtClean="0"/>
              <a:t># LAUNCH THE GRAPH</a:t>
            </a:r>
          </a:p>
          <a:p>
            <a:r>
              <a:rPr kumimoji="1" lang="en-US" altLang="ko-KR" dirty="0" err="1" smtClean="0"/>
              <a:t>sess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tf.Session</a:t>
            </a:r>
            <a:r>
              <a:rPr kumimoji="1" lang="en-US" altLang="ko-KR" dirty="0" smtClean="0"/>
              <a:t>()</a:t>
            </a:r>
          </a:p>
          <a:p>
            <a:r>
              <a:rPr kumimoji="1" lang="en-US" altLang="ko-KR" dirty="0" err="1" smtClean="0"/>
              <a:t>sess.run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init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# OPTIMIZE</a:t>
            </a:r>
          </a:p>
          <a:p>
            <a:r>
              <a:rPr kumimoji="1" lang="en-US" altLang="ko-KR" dirty="0" smtClean="0"/>
              <a:t>for epoch in range(</a:t>
            </a:r>
            <a:r>
              <a:rPr kumimoji="1" lang="en-US" altLang="ko-KR" dirty="0" err="1" smtClean="0"/>
              <a:t>training_epochs</a:t>
            </a:r>
            <a:r>
              <a:rPr kumimoji="1" lang="en-US" altLang="ko-KR" dirty="0" smtClean="0"/>
              <a:t>):</a:t>
            </a:r>
          </a:p>
          <a:p>
            <a:r>
              <a:rPr kumimoji="1" lang="en-US" altLang="ko-KR" dirty="0" smtClean="0"/>
              <a:t>    </a:t>
            </a:r>
            <a:r>
              <a:rPr kumimoji="1" lang="en-US" altLang="ko-KR" dirty="0" err="1" smtClean="0"/>
              <a:t>avg_cost</a:t>
            </a:r>
            <a:r>
              <a:rPr kumimoji="1" lang="en-US" altLang="ko-KR" dirty="0" smtClean="0"/>
              <a:t> = 0.</a:t>
            </a:r>
          </a:p>
          <a:p>
            <a:r>
              <a:rPr kumimoji="1" lang="en-US" altLang="ko-KR" dirty="0" smtClean="0"/>
              <a:t>    </a:t>
            </a:r>
            <a:r>
              <a:rPr kumimoji="1" lang="en-US" altLang="ko-KR" dirty="0" err="1" smtClean="0"/>
              <a:t>total_batch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mnist.train.num_examples</a:t>
            </a:r>
            <a:r>
              <a:rPr kumimoji="1" lang="en-US" altLang="ko-KR" dirty="0" smtClean="0"/>
              <a:t>/</a:t>
            </a:r>
            <a:r>
              <a:rPr kumimoji="1" lang="en-US" altLang="ko-KR" dirty="0" err="1" smtClean="0"/>
              <a:t>batch_size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    # ITERATION</a:t>
            </a:r>
          </a:p>
          <a:p>
            <a:r>
              <a:rPr kumimoji="1" lang="en-US" altLang="ko-KR" dirty="0" smtClean="0"/>
              <a:t>    for </a:t>
            </a:r>
            <a:r>
              <a:rPr kumimoji="1" lang="en-US" altLang="ko-KR" dirty="0" err="1" smtClean="0"/>
              <a:t>i</a:t>
            </a:r>
            <a:r>
              <a:rPr kumimoji="1" lang="en-US" altLang="ko-KR" dirty="0" smtClean="0"/>
              <a:t> in range(</a:t>
            </a:r>
            <a:r>
              <a:rPr kumimoji="1" lang="en-US" altLang="ko-KR" dirty="0" err="1" smtClean="0"/>
              <a:t>total_batch</a:t>
            </a:r>
            <a:r>
              <a:rPr kumimoji="1" lang="en-US" altLang="ko-KR" dirty="0" smtClean="0"/>
              <a:t>):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batch_xs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batch_ys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mnist.train.next_batch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batch_size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        feeds = {x: </a:t>
            </a:r>
            <a:r>
              <a:rPr kumimoji="1" lang="en-US" altLang="ko-KR" dirty="0" err="1" smtClean="0"/>
              <a:t>batch_xs</a:t>
            </a:r>
            <a:r>
              <a:rPr kumimoji="1" lang="en-US" altLang="ko-KR" dirty="0" smtClean="0"/>
              <a:t>, y: </a:t>
            </a:r>
            <a:r>
              <a:rPr kumimoji="1" lang="en-US" altLang="ko-KR" dirty="0" err="1" smtClean="0"/>
              <a:t>batch_ys</a:t>
            </a:r>
            <a:r>
              <a:rPr kumimoji="1" lang="en-US" altLang="ko-KR" dirty="0" smtClean="0"/>
              <a:t>}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sess.run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optm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feed_dict</a:t>
            </a:r>
            <a:r>
              <a:rPr kumimoji="1" lang="en-US" altLang="ko-KR" dirty="0" smtClean="0"/>
              <a:t>=feeds)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avg_cost</a:t>
            </a:r>
            <a:r>
              <a:rPr kumimoji="1" lang="en-US" altLang="ko-KR" dirty="0" smtClean="0"/>
              <a:t> += </a:t>
            </a:r>
            <a:r>
              <a:rPr kumimoji="1" lang="en-US" altLang="ko-KR" dirty="0" err="1" smtClean="0"/>
              <a:t>sess.run</a:t>
            </a:r>
            <a:r>
              <a:rPr kumimoji="1" lang="en-US" altLang="ko-KR" dirty="0" smtClean="0"/>
              <a:t>(cost, </a:t>
            </a:r>
            <a:r>
              <a:rPr kumimoji="1" lang="en-US" altLang="ko-KR" dirty="0" err="1" smtClean="0"/>
              <a:t>feed_dict</a:t>
            </a:r>
            <a:r>
              <a:rPr kumimoji="1" lang="en-US" altLang="ko-KR" dirty="0" smtClean="0"/>
              <a:t>=feeds)</a:t>
            </a:r>
          </a:p>
          <a:p>
            <a:r>
              <a:rPr kumimoji="1" lang="en-US" altLang="ko-KR" dirty="0" smtClean="0"/>
              <a:t>    </a:t>
            </a:r>
            <a:r>
              <a:rPr kumimoji="1" lang="en-US" altLang="ko-KR" dirty="0" err="1" smtClean="0"/>
              <a:t>avg_cost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avg_cost</a:t>
            </a:r>
            <a:r>
              <a:rPr kumimoji="1" lang="en-US" altLang="ko-KR" dirty="0" smtClean="0"/>
              <a:t> / </a:t>
            </a:r>
            <a:r>
              <a:rPr kumimoji="1" lang="en-US" altLang="ko-KR" dirty="0" err="1" smtClean="0"/>
              <a:t>total_batch</a:t>
            </a:r>
            <a:endParaRPr kumimoji="1" lang="en-US" altLang="ko-KR" dirty="0" smtClean="0"/>
          </a:p>
          <a:p>
            <a:r>
              <a:rPr kumimoji="1" lang="en-US" altLang="ko-KR" dirty="0" smtClean="0"/>
              <a:t>    # DISPLAY</a:t>
            </a:r>
          </a:p>
          <a:p>
            <a:r>
              <a:rPr kumimoji="1" lang="en-US" altLang="ko-KR" dirty="0" smtClean="0"/>
              <a:t>    if (epoch+1) % </a:t>
            </a:r>
            <a:r>
              <a:rPr kumimoji="1" lang="en-US" altLang="ko-KR" dirty="0" err="1" smtClean="0"/>
              <a:t>display_step</a:t>
            </a:r>
            <a:r>
              <a:rPr kumimoji="1" lang="en-US" altLang="ko-KR" dirty="0" smtClean="0"/>
              <a:t> == 0:</a:t>
            </a:r>
          </a:p>
          <a:p>
            <a:r>
              <a:rPr kumimoji="1" lang="en-US" altLang="ko-KR" dirty="0" smtClean="0"/>
              <a:t>        print ("Epoch: %03d/%03d cost: %.9f" % (epoch, </a:t>
            </a:r>
            <a:r>
              <a:rPr kumimoji="1" lang="en-US" altLang="ko-KR" dirty="0" err="1" smtClean="0"/>
              <a:t>training_epochs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avg_cost</a:t>
            </a:r>
            <a:r>
              <a:rPr kumimoji="1" lang="en-US" altLang="ko-KR" dirty="0" smtClean="0"/>
              <a:t>))</a:t>
            </a:r>
          </a:p>
          <a:p>
            <a:r>
              <a:rPr kumimoji="1" lang="en-US" altLang="ko-KR" dirty="0" smtClean="0"/>
              <a:t>        feeds = {x: </a:t>
            </a:r>
            <a:r>
              <a:rPr kumimoji="1" lang="en-US" altLang="ko-KR" dirty="0" err="1" smtClean="0"/>
              <a:t>batch_xs</a:t>
            </a:r>
            <a:r>
              <a:rPr kumimoji="1" lang="en-US" altLang="ko-KR" dirty="0" smtClean="0"/>
              <a:t>, y: </a:t>
            </a:r>
            <a:r>
              <a:rPr kumimoji="1" lang="en-US" altLang="ko-KR" dirty="0" err="1" smtClean="0"/>
              <a:t>batch_ys</a:t>
            </a:r>
            <a:r>
              <a:rPr kumimoji="1" lang="en-US" altLang="ko-KR" dirty="0" smtClean="0"/>
              <a:t>}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train_acc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sess.run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accr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feed_dict</a:t>
            </a:r>
            <a:r>
              <a:rPr kumimoji="1" lang="en-US" altLang="ko-KR" dirty="0" smtClean="0"/>
              <a:t>=feeds)</a:t>
            </a:r>
          </a:p>
          <a:p>
            <a:r>
              <a:rPr kumimoji="1" lang="en-US" altLang="ko-KR" dirty="0" smtClean="0"/>
              <a:t>        print ("TRAIN ACCURACY: %.3f" % (</a:t>
            </a:r>
            <a:r>
              <a:rPr kumimoji="1" lang="en-US" altLang="ko-KR" dirty="0" err="1" smtClean="0"/>
              <a:t>train_acc</a:t>
            </a:r>
            <a:r>
              <a:rPr kumimoji="1" lang="en-US" altLang="ko-KR" dirty="0" smtClean="0"/>
              <a:t>))</a:t>
            </a:r>
          </a:p>
          <a:p>
            <a:r>
              <a:rPr kumimoji="1" lang="en-US" altLang="ko-KR" dirty="0" smtClean="0"/>
              <a:t>        feeds = {x: </a:t>
            </a:r>
            <a:r>
              <a:rPr kumimoji="1" lang="en-US" altLang="ko-KR" dirty="0" err="1" smtClean="0"/>
              <a:t>mnist.test.images</a:t>
            </a:r>
            <a:r>
              <a:rPr kumimoji="1" lang="en-US" altLang="ko-KR" dirty="0" smtClean="0"/>
              <a:t>, y: </a:t>
            </a:r>
            <a:r>
              <a:rPr kumimoji="1" lang="en-US" altLang="ko-KR" dirty="0" err="1" smtClean="0"/>
              <a:t>mnist.test.labels</a:t>
            </a:r>
            <a:r>
              <a:rPr kumimoji="1" lang="en-US" altLang="ko-KR" dirty="0" smtClean="0"/>
              <a:t>}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test_acc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sess.run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accr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feed_dict</a:t>
            </a:r>
            <a:r>
              <a:rPr kumimoji="1" lang="en-US" altLang="ko-KR" dirty="0" smtClean="0"/>
              <a:t>=feeds)</a:t>
            </a:r>
          </a:p>
          <a:p>
            <a:r>
              <a:rPr kumimoji="1" lang="en-US" altLang="ko-KR" dirty="0" smtClean="0"/>
              <a:t>        print ("TEST ACCURACY: %.3f" % (</a:t>
            </a:r>
            <a:r>
              <a:rPr kumimoji="1" lang="en-US" altLang="ko-KR" dirty="0" err="1" smtClean="0"/>
              <a:t>test_acc</a:t>
            </a:r>
            <a:r>
              <a:rPr kumimoji="1" lang="en-US" altLang="ko-KR" smtClean="0"/>
              <a:t>))</a:t>
            </a:r>
          </a:p>
          <a:p>
            <a:r>
              <a:rPr kumimoji="1" lang="en-US" altLang="ko-KR" smtClean="0"/>
              <a:t>print </a:t>
            </a:r>
            <a:r>
              <a:rPr kumimoji="1" lang="en-US" altLang="ko-KR" dirty="0" smtClean="0"/>
              <a:t>("OPTIMIZATION FINISHED")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October 29,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46303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5400" dirty="0" smtClean="0"/>
              <a:t>Implementing </a:t>
            </a:r>
          </a:p>
          <a:p>
            <a:pPr algn="ctr"/>
            <a:r>
              <a:rPr lang="en-US" altLang="ko-KR" sz="5400" dirty="0">
                <a:solidFill>
                  <a:srgbClr val="C00000"/>
                </a:solidFill>
              </a:rPr>
              <a:t>m</a:t>
            </a:r>
            <a:r>
              <a:rPr lang="en-US" altLang="ko-KR" sz="5400" dirty="0" smtClean="0">
                <a:solidFill>
                  <a:srgbClr val="C00000"/>
                </a:solidFill>
              </a:rPr>
              <a:t>ulti layer perceptron</a:t>
            </a:r>
            <a:endParaRPr lang="en-US" altLang="ko-KR" sz="44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93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Import packages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99016" y="67455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1930400"/>
            <a:ext cx="79375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2235200"/>
            <a:ext cx="71247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0870"/>
            <a:ext cx="9144000" cy="60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5646"/>
            <a:ext cx="9144000" cy="184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2450"/>
            <a:ext cx="9144000" cy="41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0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" y="0"/>
            <a:ext cx="9117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3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9" y="0"/>
            <a:ext cx="9117241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980728"/>
            <a:ext cx="3962400" cy="3771900"/>
          </a:xfrm>
          <a:prstGeom prst="rect">
            <a:avLst/>
          </a:prstGeom>
          <a:ln w="15875" cmpd="sng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3653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85800" y="246303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5400" dirty="0" smtClean="0"/>
              <a:t>Implementing </a:t>
            </a:r>
            <a:endParaRPr lang="en-US" altLang="ko-KR" sz="5400" dirty="0" smtClean="0"/>
          </a:p>
          <a:p>
            <a:pPr algn="ctr"/>
            <a:r>
              <a:rPr lang="en-US" altLang="ko-KR" sz="5400" dirty="0" smtClean="0">
                <a:solidFill>
                  <a:srgbClr val="7030A0"/>
                </a:solidFill>
              </a:rPr>
              <a:t>“deeper”</a:t>
            </a:r>
            <a:endParaRPr lang="en-US" altLang="ko-KR" sz="5400" dirty="0" smtClean="0">
              <a:solidFill>
                <a:srgbClr val="7030A0"/>
              </a:solidFill>
            </a:endParaRPr>
          </a:p>
          <a:p>
            <a:pPr algn="ctr"/>
            <a:r>
              <a:rPr lang="en-US" altLang="ko-KR" sz="5400" dirty="0">
                <a:solidFill>
                  <a:srgbClr val="C00000"/>
                </a:solidFill>
              </a:rPr>
              <a:t>m</a:t>
            </a:r>
            <a:r>
              <a:rPr lang="en-US" altLang="ko-KR" sz="5400" dirty="0" smtClean="0">
                <a:solidFill>
                  <a:srgbClr val="C00000"/>
                </a:solidFill>
              </a:rPr>
              <a:t>ulti layer perceptron</a:t>
            </a:r>
            <a:endParaRPr lang="en-US" altLang="ko-KR" sz="44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2305050"/>
            <a:ext cx="82931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5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59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2228850"/>
            <a:ext cx="70358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89"/>
            <a:ext cx="9144000" cy="647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2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9226"/>
            <a:ext cx="9144000" cy="199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3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924"/>
            <a:ext cx="9144000" cy="396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8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15"/>
            <a:ext cx="9144000" cy="63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15"/>
            <a:ext cx="9144000" cy="63775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30350"/>
            <a:ext cx="4191000" cy="379730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0287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74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66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60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0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29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81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52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33329</TotalTime>
  <Words>498</Words>
  <Application>Microsoft Macintosh PowerPoint</Application>
  <PresentationFormat>화면 슬라이드 쇼(4:3)</PresentationFormat>
  <Paragraphs>106</Paragraphs>
  <Slides>25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Import packages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1128</cp:revision>
  <dcterms:created xsi:type="dcterms:W3CDTF">2010-03-17T18:05:41Z</dcterms:created>
  <dcterms:modified xsi:type="dcterms:W3CDTF">2016-10-29T00:04:39Z</dcterms:modified>
</cp:coreProperties>
</file>